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E5628-AC8D-4127-82F5-F8FF6824C45C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AEA4A-8C55-4A06-8BD0-63936E23A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5B9DA-DD61-48F5-BBA1-F6C110562935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70D76-49F4-4915-B0C6-322AFC57DA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0A1BD-B8F1-4835-9AE8-9613BB2781A9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C85CC-786B-4DED-96E5-109EB60E86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CFBF3-D0A4-441E-8E14-220D33509458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0AEE4-82C2-4603-91AC-663DAE011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731F7-A88F-4519-A9D0-D04BE0276282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8963-249A-45BD-86FE-30DC73843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3D8FD-463C-401E-9EE6-917711B1052E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AF6E-8E63-4B6E-978F-E294FDC3A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D09E-BD5E-4902-8A42-9B339ABCA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2672D-DEC8-42A1-B36B-BA9B8DBD78F8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640F7-E3BF-4853-A1F9-E8DE672CE7FF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9AB7-A388-4773-A407-BBDF5F243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7A140-0B0E-494B-B51A-E500D1B6E661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3BF8C-ACB7-49E5-8318-691153054C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859C3-864C-4998-B4E1-3450B5787675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664A7-A344-4AF9-AFF0-4388758CF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6720E-281D-40E7-998D-4461C087AAD1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ADF7A-93C9-4CD3-AB1C-6E18965ED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E78CC4E-4A5A-4E54-8EE6-3D12EF4EFEA5}" type="datetimeFigureOut">
              <a:rPr lang="ru-RU"/>
              <a:pPr>
                <a:defRPr/>
              </a:pPr>
              <a:t>08.02.2014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0B3AC91-D885-4A54-ACDE-26086D35C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7D4989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Содержимое 5" descr="укр.ночь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476250"/>
            <a:ext cx="8642350" cy="576103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" name="Содержимое 3" descr="укр.ночь3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88913"/>
            <a:ext cx="5875338" cy="3600450"/>
          </a:xfrm>
        </p:spPr>
      </p:pic>
      <p:pic>
        <p:nvPicPr>
          <p:cNvPr id="7" name="Содержимое 6" descr="укр.ночь2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419475" y="2997200"/>
            <a:ext cx="5499100" cy="36718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Содержимое 4" descr="левитан сумерки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10007"/>
          <a:stretch>
            <a:fillRect/>
          </a:stretch>
        </p:blipFill>
        <p:spPr>
          <a:xfrm>
            <a:off x="3851275" y="260350"/>
            <a:ext cx="5041900" cy="3640138"/>
          </a:xfrm>
        </p:spPr>
      </p:pic>
      <p:pic>
        <p:nvPicPr>
          <p:cNvPr id="6" name="Содержимое 5" descr="левитан2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79388" y="3068638"/>
            <a:ext cx="5076825" cy="36464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Содержимое 4" descr="лес вечером шишкин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88913"/>
            <a:ext cx="4732338" cy="3311525"/>
          </a:xfrm>
        </p:spPr>
      </p:pic>
      <p:pic>
        <p:nvPicPr>
          <p:cNvPr id="6" name="Содержимое 5" descr="шишкин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555875" y="2924175"/>
            <a:ext cx="6337300" cy="37179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Содержимое 4" descr="айвазовский 2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88913"/>
            <a:ext cx="4059238" cy="3024187"/>
          </a:xfrm>
        </p:spPr>
      </p:pic>
      <p:pic>
        <p:nvPicPr>
          <p:cNvPr id="6" name="Содержимое 5" descr="айвазовский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3438" y="188913"/>
            <a:ext cx="4275137" cy="2952750"/>
          </a:xfrm>
        </p:spPr>
      </p:pic>
      <p:pic>
        <p:nvPicPr>
          <p:cNvPr id="1026" name="Picture 2" descr="C:\Users\Андрей\Pictures\aivazovsky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3713" y="3360738"/>
            <a:ext cx="5545137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000" b="1" dirty="0" smtClean="0">
                <a:solidFill>
                  <a:schemeClr val="bg2">
                    <a:lumMod val="50000"/>
                  </a:schemeClr>
                </a:solidFill>
              </a:rPr>
              <a:t>«Закат солнца»</a:t>
            </a:r>
            <a:endParaRPr lang="ru-RU" sz="8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Заголовок 4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1427163"/>
            <a:ext cx="8321675" cy="199231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кат солнца зимой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260350"/>
            <a:ext cx="8713788" cy="604837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кат солнца зимой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404813"/>
            <a:ext cx="8424863" cy="596265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закат солнца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476250"/>
            <a:ext cx="8496300" cy="6048375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</TotalTime>
  <Words>2</Words>
  <Application>Microsoft Office PowerPoint</Application>
  <PresentationFormat>On-screen Show (4:3)</PresentationFormat>
  <Paragraphs>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Constantia</vt:lpstr>
      <vt:lpstr>Arial</vt:lpstr>
      <vt:lpstr>Wingdings 2</vt:lpstr>
      <vt:lpstr>Calibri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tatyana</cp:lastModifiedBy>
  <cp:revision>7</cp:revision>
  <dcterms:created xsi:type="dcterms:W3CDTF">2014-01-30T20:14:59Z</dcterms:created>
  <dcterms:modified xsi:type="dcterms:W3CDTF">2014-02-08T09:54:11Z</dcterms:modified>
</cp:coreProperties>
</file>