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1" r:id="rId2"/>
    <p:sldId id="283" r:id="rId3"/>
    <p:sldId id="270" r:id="rId4"/>
    <p:sldId id="266" r:id="rId5"/>
    <p:sldId id="276" r:id="rId6"/>
    <p:sldId id="265" r:id="rId7"/>
    <p:sldId id="272" r:id="rId8"/>
    <p:sldId id="285" r:id="rId9"/>
    <p:sldId id="275" r:id="rId10"/>
    <p:sldId id="271" r:id="rId11"/>
    <p:sldId id="28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94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A1102-BAAD-4975-BB5E-A3102B25FAC3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A0A90-6A7E-4A20-8E83-7E4E2907D6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1C26E-7463-4702-A8DB-5356DA800F31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576E8-CBD8-4F3A-8B05-ABF5E81DF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CB2D4-472E-4838-94FC-C20B2D106C31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C7D1D-1CCE-41FE-9066-AB5A39184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540E0-B63C-4302-9264-C9D6B07261CE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75DA1-64FB-4AD5-8D23-A9862F5C4A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031D0-9C25-4890-9A1D-430D248C5586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C8AE7-8B36-4297-A22C-05693C9C17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0277A-A3E0-4D43-A11E-8659FE04C3C5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02282-59A1-4396-ADCF-06137E5DA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5FDC-0E14-48D1-941C-04DB988DA8D9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3BC0-A8B5-47CA-B295-ED2FE5E80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193D6-0EFF-42E1-8F8B-37E770A63482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7851A-2639-485F-AB68-8C4103E86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5D55B-F2A1-483B-AF1E-67AB65134D3A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F3DBA-152E-47C3-8023-0FCB1AF99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10A44-403C-4A1F-B11B-3827DE6AFE59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5800C-75AB-4B65-9F7D-6E378EE765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8B491-DCFA-42A2-BCF3-D5F33A2DB838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37E59-3011-4752-947C-1BC50F37C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BBA06D-2266-4B16-9676-2A6894592651}" type="datetimeFigureOut">
              <a:rPr lang="ru-RU"/>
              <a:pPr>
                <a:defRPr/>
              </a:pPr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5EE381-54D5-4459-98B4-CE31D1950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&#1095;&#1090;&#1086;-&#1086;&#1079;&#1085;&#1072;&#1095;&#1072;&#1077;&#1090;.&#1088;&#1092;/%D1%87%D1%83%D0%B4%D0%B0%D0%BA%D0%BE%D0%B2%D0%B0%D1%82%D1%8B%D0%B9" TargetMode="External"/><Relationship Id="rId7" Type="http://schemas.openxmlformats.org/officeDocument/2006/relationships/hyperlink" Target="http://&#1095;&#1090;&#1086;-&#1086;&#1079;&#1085;&#1072;&#1095;&#1072;&#1077;&#1090;.&#1088;&#1092;/%D1%8E%D1%80%D0%BE%D0%B4%D0%B8%D0%B2%D1%8B%D0%B9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&#1095;&#1090;&#1086;-&#1086;&#1079;&#1085;&#1072;&#1095;&#1072;&#1077;&#1090;.&#1088;&#1092;/%D0%B0%D1%84%D0%BE%D1%80%D0%B8%D0%B7%D0%BC" TargetMode="External"/><Relationship Id="rId5" Type="http://schemas.openxmlformats.org/officeDocument/2006/relationships/hyperlink" Target="http://&#1095;&#1090;&#1086;-&#1086;&#1079;&#1085;&#1072;&#1095;&#1072;&#1077;&#1090;.&#1088;&#1092;/%D1%81%D1%87%D0%B0%D1%81%D1%82%D0%BB%D0%B8%D0%B2%D1%8B%D0%B9" TargetMode="External"/><Relationship Id="rId4" Type="http://schemas.openxmlformats.org/officeDocument/2006/relationships/hyperlink" Target="http://&#1095;&#1090;&#1086;-&#1086;&#1079;&#1085;&#1072;&#1095;&#1072;&#1077;&#1090;.&#1088;&#1092;/%D0%B1%D0%B5%D0%B7%D1%83%D0%BC%D0%B5%D1%8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3315" name="Picture 2" descr="http://dok.opredelim.com/pars_docs/refs/5/4400/img22.jpg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 t="3464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928926" y="1571612"/>
            <a:ext cx="35719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Классный час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38" y="2143125"/>
            <a:ext cx="7929562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«Почему народ с особенной любовью чтит святую блаженную Ксению Петербургскую»</a:t>
            </a:r>
            <a:endParaRPr lang="ru-RU" sz="4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500042"/>
            <a:ext cx="592935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МОУ «Волжский городской лицей»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4857760"/>
            <a:ext cx="6072198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Подготовила :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учитель начальных классов: Пирогова Г.Н.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" name="Прямоугольник 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79650" y="5803900"/>
            <a:ext cx="4584700" cy="88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http://oboisamara.ru/published/publicdata/OBOISAMARASS/attachments/SC/products_pictures/3930-22.jpg"/>
          <p:cNvPicPr>
            <a:picLocks noChangeAspect="1" noChangeArrowheads="1"/>
          </p:cNvPicPr>
          <p:nvPr/>
        </p:nvPicPr>
        <p:blipFill>
          <a:blip r:embed="rId2">
            <a:lum bright="14000" contrast="6000"/>
          </a:blip>
          <a:srcRect/>
          <a:stretch>
            <a:fillRect/>
          </a:stretch>
        </p:blipFill>
        <p:spPr bwMode="auto">
          <a:xfrm>
            <a:off x="0" y="0"/>
            <a:ext cx="9144000" cy="692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Прямоугольник 3"/>
          <p:cNvSpPr>
            <a:spLocks noChangeArrowheads="1"/>
          </p:cNvSpPr>
          <p:nvPr/>
        </p:nvSpPr>
        <p:spPr bwMode="auto">
          <a:xfrm>
            <a:off x="1116013" y="5805488"/>
            <a:ext cx="73437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Часовня Ксении Петербургской</a:t>
            </a:r>
          </a:p>
          <a:p>
            <a:pPr algn="ctr"/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>
                <a:solidFill>
                  <a:srgbClr val="00194C"/>
                </a:solidFill>
                <a:latin typeface="Times New Roman" pitchFamily="18" charset="0"/>
                <a:cs typeface="Times New Roman" pitchFamily="18" charset="0"/>
              </a:rPr>
              <a:t>Смоленском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кладбище в Санкт-Петербурге</a:t>
            </a:r>
          </a:p>
        </p:txBody>
      </p:sp>
      <p:pic>
        <p:nvPicPr>
          <p:cNvPr id="22533" name="Picture 5" descr="Рисунок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88913"/>
            <a:ext cx="7391400" cy="5591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http://oboisamara.ru/published/publicdata/OBOISAMARASS/attachments/SC/products_pictures/3930-22.jpg"/>
          <p:cNvPicPr>
            <a:picLocks noChangeAspect="1" noChangeArrowheads="1"/>
          </p:cNvPicPr>
          <p:nvPr/>
        </p:nvPicPr>
        <p:blipFill>
          <a:blip r:embed="rId2">
            <a:lum bright="14000" contrast="6000"/>
          </a:blip>
          <a:srcRect/>
          <a:stretch>
            <a:fillRect/>
          </a:stretch>
        </p:blipFill>
        <p:spPr bwMode="auto">
          <a:xfrm>
            <a:off x="0" y="0"/>
            <a:ext cx="9144000" cy="692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3995738" y="827088"/>
            <a:ext cx="41767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Народная память о ней не исчезает </a:t>
            </a:r>
            <a:endParaRPr lang="ru-RU" sz="440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3558" name="Picture 6" descr="Рисунок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557338"/>
            <a:ext cx="3219450" cy="4714875"/>
          </a:xfrm>
          <a:prstGeom prst="rect">
            <a:avLst/>
          </a:prstGeom>
          <a:noFill/>
        </p:spPr>
      </p:pic>
      <p:pic>
        <p:nvPicPr>
          <p:cNvPr id="23559" name="Picture 7" descr="Рисунок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2276475"/>
            <a:ext cx="5210175" cy="354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6313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4340" name="Picture 2" descr="http://dok.opredelim.com/pars_docs/refs/5/4400/img22.jpg"/>
          <p:cNvPicPr>
            <a:picLocks noChangeAspect="1" noChangeArrowheads="1"/>
          </p:cNvPicPr>
          <p:nvPr/>
        </p:nvPicPr>
        <p:blipFill>
          <a:blip r:embed="rId2">
            <a:lum bright="22000"/>
          </a:blip>
          <a:srcRect t="3464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500" y="714375"/>
            <a:ext cx="7929563" cy="526256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just"/>
            <a:r>
              <a:rPr lang="ru-RU" sz="2800" b="1">
                <a:solidFill>
                  <a:srgbClr val="558ED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 </a:t>
            </a:r>
            <a:r>
              <a:rPr lang="ru-RU" sz="2800" b="1">
                <a:solidFill>
                  <a:srgbClr val="98480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приобщение к отечественной традиционной культуре почитания святых. </a:t>
            </a:r>
          </a:p>
          <a:p>
            <a:pPr indent="450850" algn="just"/>
            <a:endParaRPr lang="ru-RU" sz="280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  <a:p>
            <a:pPr indent="450850" algn="just" eaLnBrk="0" hangingPunct="0"/>
            <a:r>
              <a:rPr lang="ru-RU" sz="2800" b="1">
                <a:solidFill>
                  <a:srgbClr val="558ED5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 </a:t>
            </a:r>
            <a:endParaRPr lang="ru-RU" sz="2800">
              <a:solidFill>
                <a:srgbClr val="558ED5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0850" algn="just" eaLnBrk="0" hangingPunct="0">
              <a:buFontTx/>
              <a:buChar char="•"/>
            </a:pPr>
            <a:r>
              <a:rPr lang="ru-RU" sz="2800" b="1">
                <a:solidFill>
                  <a:srgbClr val="98480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познакомить с жизнью святой блаженной Ксении Петербургской;</a:t>
            </a:r>
          </a:p>
          <a:p>
            <a:pPr indent="450850" algn="just" eaLnBrk="0" hangingPunct="0">
              <a:buFontTx/>
              <a:buChar char="•"/>
            </a:pPr>
            <a:r>
              <a:rPr lang="ru-RU" sz="2800" b="1">
                <a:solidFill>
                  <a:srgbClr val="98480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сформировать представление о понятиях </a:t>
            </a:r>
            <a:r>
              <a:rPr lang="ru-RU" sz="2800" b="1" i="1">
                <a:solidFill>
                  <a:srgbClr val="98480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«блаженный», «юродивый».</a:t>
            </a:r>
          </a:p>
          <a:p>
            <a:pPr indent="450850" algn="just" eaLnBrk="0" hangingPunct="0">
              <a:buFontTx/>
              <a:buChar char="•"/>
            </a:pPr>
            <a:r>
              <a:rPr lang="ru-RU" sz="2800" b="1">
                <a:solidFill>
                  <a:srgbClr val="98480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расширить представление обучающихся о  значении покаяния, о силе веры, о самоотвержении   на примере Святой Ксении Петербургской.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oboisamara.ru/published/publicdata/OBOISAMARASS/attachments/SC/products_pictures/3930-22.jpg"/>
          <p:cNvPicPr>
            <a:picLocks noChangeAspect="1" noChangeArrowheads="1"/>
          </p:cNvPicPr>
          <p:nvPr/>
        </p:nvPicPr>
        <p:blipFill>
          <a:blip r:embed="rId2">
            <a:lum bright="14000" contrast="6000"/>
          </a:blip>
          <a:srcRect/>
          <a:stretch>
            <a:fillRect/>
          </a:stretch>
        </p:blipFill>
        <p:spPr bwMode="auto">
          <a:xfrm>
            <a:off x="0" y="0"/>
            <a:ext cx="9144000" cy="692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Прямоугольник 2"/>
          <p:cNvSpPr>
            <a:spLocks noChangeArrowheads="1"/>
          </p:cNvSpPr>
          <p:nvPr/>
        </p:nvSpPr>
        <p:spPr bwMode="auto">
          <a:xfrm>
            <a:off x="642938" y="3786188"/>
            <a:ext cx="792956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Юродивый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-ая, -ое.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1. </a:t>
            </a:r>
            <a:r>
              <a:rPr lang="ru-RU" sz="2400">
                <a:latin typeface="Times New Roman" pitchFamily="18" charset="0"/>
                <a:cs typeface="Times New Roman" pitchFamily="18" charset="0"/>
                <a:hlinkClick r:id="rId3"/>
              </a:rPr>
              <a:t>Чудаковатый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помешанный (разг.).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2. юродивый,  -ого, м. </a:t>
            </a:r>
            <a:r>
              <a:rPr lang="ru-RU" sz="2400">
                <a:latin typeface="Times New Roman" pitchFamily="18" charset="0"/>
                <a:cs typeface="Times New Roman" pitchFamily="18" charset="0"/>
                <a:hlinkClick r:id="rId4"/>
              </a:rPr>
              <a:t>Безумец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обладающий даром прорицания. II ж. юродивая, -ой (ко 2 знач.).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Прямоугольник 3"/>
          <p:cNvSpPr>
            <a:spLocks noChangeArrowheads="1"/>
          </p:cNvSpPr>
          <p:nvPr/>
        </p:nvSpPr>
        <p:spPr bwMode="auto">
          <a:xfrm>
            <a:off x="571500" y="642938"/>
            <a:ext cx="81438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С.И.Ожегов, Н.Ю.Шведова. </a:t>
            </a: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Толковый словарь русского языка.</a:t>
            </a:r>
          </a:p>
          <a:p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Блаженный 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-ая, -ое; -жен, -женна.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1. В высшей степени </a:t>
            </a:r>
            <a:r>
              <a:rPr lang="ru-RU" sz="2400">
                <a:latin typeface="Times New Roman" pitchFamily="18" charset="0"/>
                <a:cs typeface="Times New Roman" pitchFamily="18" charset="0"/>
                <a:hlinkClick r:id="rId5"/>
              </a:rPr>
              <a:t>счастливый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Блаженное состояние. Б. миг. Блажен, кто верует (</a:t>
            </a:r>
            <a:r>
              <a:rPr lang="ru-RU" sz="2400">
                <a:latin typeface="Times New Roman" pitchFamily="18" charset="0"/>
                <a:cs typeface="Times New Roman" pitchFamily="18" charset="0"/>
                <a:hlinkClick r:id="rId6"/>
              </a:rPr>
              <a:t>афоризм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2. полн. ф. Не совсем нормальный [первонач. </a:t>
            </a:r>
            <a:r>
              <a:rPr lang="ru-RU" sz="2400">
                <a:latin typeface="Times New Roman" pitchFamily="18" charset="0"/>
                <a:cs typeface="Times New Roman" pitchFamily="18" charset="0"/>
                <a:hlinkClick r:id="rId7"/>
              </a:rPr>
              <a:t>юродивый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] (разг.).</a:t>
            </a:r>
            <a:r>
              <a:rPr lang="ru-RU" sz="2400">
                <a:latin typeface="Calibri" pitchFamily="34" charset="0"/>
              </a:rPr>
              <a:t/>
            </a:r>
            <a:br>
              <a:rPr lang="ru-RU" sz="2400">
                <a:latin typeface="Calibri" pitchFamily="34" charset="0"/>
              </a:rPr>
            </a:b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oboisamara.ru/published/publicdata/OBOISAMARASS/attachments/SC/products_pictures/3930-22.jpg"/>
          <p:cNvPicPr>
            <a:picLocks noChangeAspect="1" noChangeArrowheads="1"/>
          </p:cNvPicPr>
          <p:nvPr/>
        </p:nvPicPr>
        <p:blipFill>
          <a:blip r:embed="rId2">
            <a:lum bright="14000" contrast="6000"/>
          </a:blip>
          <a:srcRect/>
          <a:stretch>
            <a:fillRect/>
          </a:stretch>
        </p:blipFill>
        <p:spPr bwMode="auto">
          <a:xfrm>
            <a:off x="0" y="-71438"/>
            <a:ext cx="9144000" cy="692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5357813" y="1214438"/>
            <a:ext cx="3500437" cy="33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февраля </a:t>
            </a:r>
          </a:p>
          <a:p>
            <a:pPr algn="ctr" eaLnBrk="0" hangingPunct="0"/>
            <a:r>
              <a:rPr lang="ru-RU" sz="24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(24 января) </a:t>
            </a:r>
          </a:p>
          <a:p>
            <a:pPr algn="ctr" eaLnBrk="0" hangingPunct="0"/>
            <a:endParaRPr lang="ru-RU" sz="1600" b="1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4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Православная церковь празднует память  преподобной </a:t>
            </a:r>
          </a:p>
          <a:p>
            <a:pPr algn="ctr" eaLnBrk="0" hangingPunct="0"/>
            <a:endParaRPr lang="ru-RU" sz="1400" b="1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Ксении Петербургской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b="1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6389" name="Picture 5" descr="Рисунок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260350"/>
            <a:ext cx="459105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http://oboisamara.ru/published/publicdata/OBOISAMARASS/attachments/SC/products_pictures/3930-22.jpg"/>
          <p:cNvPicPr>
            <a:picLocks noChangeAspect="1" noChangeArrowheads="1"/>
          </p:cNvPicPr>
          <p:nvPr/>
        </p:nvPicPr>
        <p:blipFill>
          <a:blip r:embed="rId2">
            <a:lum bright="14000" contrast="6000"/>
          </a:blip>
          <a:srcRect/>
          <a:stretch>
            <a:fillRect/>
          </a:stretch>
        </p:blipFill>
        <p:spPr bwMode="auto">
          <a:xfrm>
            <a:off x="0" y="0"/>
            <a:ext cx="9144000" cy="692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Рисунок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150" y="600075"/>
            <a:ext cx="8267700" cy="56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http://oboisamara.ru/published/publicdata/OBOISAMARASS/attachments/SC/products_pictures/3930-22.jpg"/>
          <p:cNvPicPr>
            <a:picLocks noChangeAspect="1" noChangeArrowheads="1"/>
          </p:cNvPicPr>
          <p:nvPr/>
        </p:nvPicPr>
        <p:blipFill>
          <a:blip r:embed="rId2">
            <a:lum bright="14000" contrast="6000"/>
          </a:blip>
          <a:srcRect/>
          <a:stretch>
            <a:fillRect/>
          </a:stretch>
        </p:blipFill>
        <p:spPr bwMode="auto">
          <a:xfrm>
            <a:off x="0" y="0"/>
            <a:ext cx="9144000" cy="692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1"/>
          <p:cNvSpPr>
            <a:spLocks noChangeArrowheads="1"/>
          </p:cNvSpPr>
          <p:nvPr/>
        </p:nvSpPr>
        <p:spPr bwMode="auto">
          <a:xfrm>
            <a:off x="714375" y="5857875"/>
            <a:ext cx="8215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Ксения Петербургская (в  миру Ксения Григорьевна Петрова) — русская православная святая, покровительница Санкт-Петербурга.</a:t>
            </a:r>
            <a:endParaRPr lang="ru-RU" sz="2800" b="1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8437" name="Picture 5" descr="Рисунок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88913"/>
            <a:ext cx="7258050" cy="552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oboisamara.ru/published/publicdata/OBOISAMARASS/attachments/SC/products_pictures/3930-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5888" y="-96838"/>
            <a:ext cx="9375776" cy="7162801"/>
          </a:xfrm>
          <a:prstGeom prst="rect">
            <a:avLst/>
          </a:prstGeom>
          <a:noFill/>
        </p:spPr>
      </p:pic>
      <p:pic>
        <p:nvPicPr>
          <p:cNvPr id="19460" name="Picture 4" descr="Рисунок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1700" y="85725"/>
            <a:ext cx="4800600" cy="6686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http://oboisamara.ru/published/publicdata/OBOISAMARASS/attachments/SC/products_pictures/3930-22.jpg"/>
          <p:cNvPicPr>
            <a:picLocks noChangeAspect="1" noChangeArrowheads="1"/>
          </p:cNvPicPr>
          <p:nvPr/>
        </p:nvPicPr>
        <p:blipFill>
          <a:blip r:embed="rId2">
            <a:lum bright="14000" contrast="6000"/>
          </a:blip>
          <a:srcRect/>
          <a:stretch>
            <a:fillRect/>
          </a:stretch>
        </p:blipFill>
        <p:spPr bwMode="auto">
          <a:xfrm>
            <a:off x="0" y="0"/>
            <a:ext cx="9144000" cy="692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Прямоугольник 2"/>
          <p:cNvSpPr>
            <a:spLocks noChangeArrowheads="1"/>
          </p:cNvSpPr>
          <p:nvPr/>
        </p:nvSpPr>
        <p:spPr bwMode="auto">
          <a:xfrm>
            <a:off x="1000125" y="357188"/>
            <a:ext cx="7072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2060"/>
                </a:solidFill>
                <a:latin typeface="Calibri" pitchFamily="34" charset="0"/>
              </a:rPr>
              <a:t>Дар прозорливости святой Блаженной Ксении </a:t>
            </a:r>
          </a:p>
        </p:txBody>
      </p:sp>
      <p:pic>
        <p:nvPicPr>
          <p:cNvPr id="20487" name="Picture 7" descr="Рисунок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836613"/>
            <a:ext cx="3648075" cy="2686050"/>
          </a:xfrm>
          <a:prstGeom prst="rect">
            <a:avLst/>
          </a:prstGeom>
          <a:noFill/>
        </p:spPr>
      </p:pic>
      <p:pic>
        <p:nvPicPr>
          <p:cNvPr id="20488" name="Picture 8" descr="Рисунок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3789363"/>
            <a:ext cx="3743325" cy="2809875"/>
          </a:xfrm>
          <a:prstGeom prst="rect">
            <a:avLst/>
          </a:prstGeom>
          <a:noFill/>
        </p:spPr>
      </p:pic>
      <p:pic>
        <p:nvPicPr>
          <p:cNvPr id="20489" name="Picture 9" descr="Рисунок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971550"/>
            <a:ext cx="4229100" cy="5886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http://oboisamara.ru/published/publicdata/OBOISAMARASS/attachments/SC/products_pictures/3930-22.jpg"/>
          <p:cNvPicPr>
            <a:picLocks noChangeAspect="1" noChangeArrowheads="1"/>
          </p:cNvPicPr>
          <p:nvPr/>
        </p:nvPicPr>
        <p:blipFill>
          <a:blip r:embed="rId2">
            <a:lum bright="14000" contrast="6000"/>
          </a:blip>
          <a:srcRect/>
          <a:stretch>
            <a:fillRect/>
          </a:stretch>
        </p:blipFill>
        <p:spPr bwMode="auto">
          <a:xfrm>
            <a:off x="0" y="0"/>
            <a:ext cx="9144000" cy="692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Прямоугольник 3"/>
          <p:cNvSpPr>
            <a:spLocks noChangeArrowheads="1"/>
          </p:cNvSpPr>
          <p:nvPr/>
        </p:nvSpPr>
        <p:spPr bwMode="auto">
          <a:xfrm>
            <a:off x="4572000" y="549275"/>
            <a:ext cx="4321175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Часовня Ксении Петербургской</a:t>
            </a:r>
          </a:p>
          <a:p>
            <a:pPr algn="ctr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Смоленском кладбище в Санкт-Петербурге, построенная на месте </a:t>
            </a:r>
          </a:p>
          <a:p>
            <a:pPr algn="ctr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её погребения. На стене часовни — мраморная плита, надпись </a:t>
            </a:r>
          </a:p>
          <a:p>
            <a:pPr algn="ctr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которой гласит</a:t>
            </a:r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 имя Отца и Сына и Святого Духа.</a:t>
            </a:r>
          </a:p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сей часовне погребена раба Божия Блаженная Ксения Григорьева жена певчего Андрея Федоровича.</a:t>
            </a:r>
          </a:p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Оставшись после мужа 26 лет, странствовала 45 лет. Звалась во вдовстве именем мужа: Андрей Федорович. Всего жития ея было на земле 71 год.</a:t>
            </a:r>
          </a:p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1794—1796 году принимала участие в построении Смоленской церкви, тайно по ночам таская на своих плечах кирпичи для строящейся церкви. </a:t>
            </a:r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«Кто меня знал, да помянет мою душу для спасения свой души.</a:t>
            </a:r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Аминь»</a:t>
            </a:r>
          </a:p>
        </p:txBody>
      </p:sp>
      <p:pic>
        <p:nvPicPr>
          <p:cNvPr id="21509" name="Picture 5" descr="Рисунок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404813"/>
            <a:ext cx="4124325" cy="569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</TotalTime>
  <Words>243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Arial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tatyana</cp:lastModifiedBy>
  <cp:revision>56</cp:revision>
  <dcterms:created xsi:type="dcterms:W3CDTF">2014-01-29T14:43:25Z</dcterms:created>
  <dcterms:modified xsi:type="dcterms:W3CDTF">2014-02-17T11:20:18Z</dcterms:modified>
</cp:coreProperties>
</file>